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559675" cy="1069181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BD2F"/>
    <a:srgbClr val="FFFFCC"/>
    <a:srgbClr val="2E3942"/>
    <a:srgbClr val="D1EA2C"/>
    <a:srgbClr val="A8184B"/>
    <a:srgbClr val="C72074"/>
    <a:srgbClr val="D0E22A"/>
    <a:srgbClr val="37BC18"/>
    <a:srgbClr val="D30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6"/>
    <p:restoredTop sz="94674"/>
  </p:normalViewPr>
  <p:slideViewPr>
    <p:cSldViewPr snapToGrid="0" snapToObjects="1">
      <p:cViewPr>
        <p:scale>
          <a:sx n="100" d="100"/>
          <a:sy n="100" d="100"/>
        </p:scale>
        <p:origin x="1074" y="-2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232F8-05BD-9D4D-B07D-C756AB540EEB}" type="datetimeFigureOut">
              <a:rPr lang="fr-FR" smtClean="0"/>
              <a:t>12/12/2018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6416E-2BB2-474D-AB6D-F4697BBCC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9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958" y="-7304"/>
            <a:ext cx="7559675" cy="10691813"/>
          </a:xfrm>
          <a:prstGeom prst="rect">
            <a:avLst/>
          </a:prstGeom>
          <a:solidFill>
            <a:srgbClr val="E9B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59992" y="1087283"/>
            <a:ext cx="6888527" cy="9461439"/>
          </a:xfrm>
          <a:prstGeom prst="rect">
            <a:avLst/>
          </a:prstGeom>
          <a:solidFill>
            <a:srgbClr val="2E3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ZoneTexte 8"/>
          <p:cNvSpPr txBox="1"/>
          <p:nvPr/>
        </p:nvSpPr>
        <p:spPr>
          <a:xfrm>
            <a:off x="272039" y="240631"/>
            <a:ext cx="3636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bg1"/>
                </a:solidFill>
              </a:rPr>
              <a:t>Oumou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Kalsoum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Sene</a:t>
            </a:r>
            <a:endParaRPr lang="fr-FR" sz="2000" dirty="0" smtClean="0">
              <a:solidFill>
                <a:schemeClr val="bg1"/>
              </a:solidFill>
            </a:endParaRPr>
          </a:p>
          <a:p>
            <a:r>
              <a:rPr lang="fr-FR" sz="2000" dirty="0" smtClean="0">
                <a:solidFill>
                  <a:schemeClr val="bg1"/>
                </a:solidFill>
              </a:rPr>
              <a:t>Développeuse web et mobile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4981892" y="2755058"/>
            <a:ext cx="21266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cs typeface="Lato" panose="020F0502020204030203" pitchFamily="34" charset="0"/>
              </a:rPr>
              <a:t>Phone</a:t>
            </a:r>
            <a:r>
              <a:rPr lang="en-GB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:+221776893690</a:t>
            </a:r>
            <a:endParaRPr lang="en-GB" sz="1100" dirty="0" smtClean="0">
              <a:solidFill>
                <a:schemeClr val="bg1"/>
              </a:solidFill>
              <a:cs typeface="Lato" panose="020F0502020204030203" pitchFamily="34" charset="0"/>
            </a:endParaRPr>
          </a:p>
          <a:p>
            <a:r>
              <a:rPr lang="en-GB" sz="1100" b="1" dirty="0">
                <a:solidFill>
                  <a:schemeClr val="bg1"/>
                </a:solidFill>
                <a:cs typeface="Lato" panose="020F0502020204030203" pitchFamily="34" charset="0"/>
              </a:rPr>
              <a:t>Mobile</a:t>
            </a:r>
            <a:r>
              <a:rPr lang="en-GB" sz="1100" dirty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en-GB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:+2216512125</a:t>
            </a:r>
            <a:endParaRPr lang="en-GB" sz="1100" dirty="0" smtClean="0">
              <a:solidFill>
                <a:schemeClr val="bg1"/>
              </a:solidFill>
              <a:cs typeface="Lato" panose="020F0502020204030203" pitchFamily="34" charset="0"/>
            </a:endParaRPr>
          </a:p>
          <a:p>
            <a:r>
              <a:rPr lang="en-PH" sz="1100" b="1" dirty="0" err="1" smtClean="0">
                <a:solidFill>
                  <a:schemeClr val="bg1"/>
                </a:solidFill>
                <a:cs typeface="Lato" panose="020F0502020204030203" pitchFamily="34" charset="0"/>
              </a:rPr>
              <a:t>Addresse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:</a:t>
            </a:r>
            <a:r>
              <a:rPr lang="en-PH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Cité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en-PH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Fadja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Dakar</a:t>
            </a:r>
            <a:endParaRPr lang="en-PH" sz="1100" dirty="0" smtClean="0">
              <a:solidFill>
                <a:schemeClr val="bg1"/>
              </a:solidFill>
              <a:cs typeface="Lato" panose="020F0502020204030203" pitchFamily="34" charset="0"/>
            </a:endParaRPr>
          </a:p>
          <a:p>
            <a:r>
              <a:rPr lang="en-PH" sz="1100" b="1" dirty="0">
                <a:solidFill>
                  <a:schemeClr val="bg1"/>
                </a:solidFill>
                <a:cs typeface="Lato" panose="020F0502020204030203" pitchFamily="34" charset="0"/>
              </a:rPr>
              <a:t>Email</a:t>
            </a:r>
            <a:r>
              <a:rPr lang="en-PH" sz="1100" dirty="0">
                <a:solidFill>
                  <a:schemeClr val="bg1"/>
                </a:solidFill>
                <a:cs typeface="Lato" panose="020F0502020204030203" pitchFamily="34" charset="0"/>
              </a:rPr>
              <a:t> : 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  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oumoukalsoums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@gmail.com</a:t>
            </a:r>
            <a:endParaRPr lang="en-PH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451473" y="2372524"/>
            <a:ext cx="2849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  <a:cs typeface="Lato" panose="020F0502020204030203" pitchFamily="34" charset="0"/>
              </a:rPr>
              <a:t>EXPERIENCE PROFESSIONNELLE</a:t>
            </a:r>
            <a:endParaRPr lang="en-GB" sz="1600" b="1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grpSp>
        <p:nvGrpSpPr>
          <p:cNvPr id="13" name="Group 11"/>
          <p:cNvGrpSpPr/>
          <p:nvPr/>
        </p:nvGrpSpPr>
        <p:grpSpPr>
          <a:xfrm>
            <a:off x="546066" y="2885732"/>
            <a:ext cx="4089578" cy="1107996"/>
            <a:chOff x="3318928" y="3690328"/>
            <a:chExt cx="4089578" cy="1107996"/>
          </a:xfrm>
        </p:grpSpPr>
        <p:grpSp>
          <p:nvGrpSpPr>
            <p:cNvPr id="14" name="Group 12"/>
            <p:cNvGrpSpPr/>
            <p:nvPr/>
          </p:nvGrpSpPr>
          <p:grpSpPr>
            <a:xfrm>
              <a:off x="3318928" y="3690328"/>
              <a:ext cx="4089578" cy="1107996"/>
              <a:chOff x="3318928" y="3690328"/>
              <a:chExt cx="4089578" cy="1107996"/>
            </a:xfrm>
          </p:grpSpPr>
          <p:sp>
            <p:nvSpPr>
              <p:cNvPr id="16" name="TextBox 14"/>
              <p:cNvSpPr txBox="1"/>
              <p:nvPr/>
            </p:nvSpPr>
            <p:spPr>
              <a:xfrm>
                <a:off x="3318928" y="3690328"/>
                <a:ext cx="1029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2018 </a:t>
                </a:r>
                <a:r>
                  <a:rPr lang="en-GB" sz="1100" dirty="0">
                    <a:solidFill>
                      <a:schemeClr val="bg1"/>
                    </a:solidFill>
                    <a:cs typeface="Lato" panose="020F0502020204030203" pitchFamily="34" charset="0"/>
                  </a:rPr>
                  <a:t>- </a:t>
                </a:r>
                <a:r>
                  <a:rPr lang="en-GB" sz="1100" dirty="0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2019</a:t>
                </a:r>
                <a:endParaRPr lang="en-GB" sz="1100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</p:txBody>
          </p:sp>
          <p:sp>
            <p:nvSpPr>
              <p:cNvPr id="17" name="TextBox 15"/>
              <p:cNvSpPr txBox="1"/>
              <p:nvPr/>
            </p:nvSpPr>
            <p:spPr>
              <a:xfrm>
                <a:off x="4513246" y="3690328"/>
                <a:ext cx="28952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Access Code School</a:t>
                </a:r>
                <a:endParaRPr lang="en-GB" sz="1100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  <a:p>
                <a:r>
                  <a:rPr lang="en-GB" sz="1100" i="1" dirty="0" err="1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Apprenante</a:t>
                </a:r>
                <a:endParaRPr lang="en-GB" sz="1100" i="1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  <a:p>
                <a:pPr defTabSz="685800">
                  <a:defRPr/>
                </a:pPr>
                <a:r>
                  <a:rPr lang="fr-FR" sz="1100" dirty="0" smtClean="0">
                    <a:solidFill>
                      <a:schemeClr val="bg1"/>
                    </a:solidFill>
                    <a:ea typeface="Lato" charset="0"/>
                    <a:cs typeface="Lato" charset="0"/>
                  </a:rPr>
                  <a:t>C’est une école du numérique j’ai eu à apprendre </a:t>
                </a:r>
                <a:r>
                  <a:rPr lang="fr-FR" sz="1100" dirty="0" err="1" smtClean="0">
                    <a:solidFill>
                      <a:schemeClr val="bg1"/>
                    </a:solidFill>
                    <a:ea typeface="Lato" charset="0"/>
                    <a:cs typeface="Lato" charset="0"/>
                  </a:rPr>
                  <a:t>plusieures</a:t>
                </a:r>
                <a:r>
                  <a:rPr lang="fr-FR" sz="1100" dirty="0" smtClean="0">
                    <a:solidFill>
                      <a:schemeClr val="bg1"/>
                    </a:solidFill>
                    <a:ea typeface="Lato" charset="0"/>
                    <a:cs typeface="Lato" charset="0"/>
                  </a:rPr>
                  <a:t> </a:t>
                </a:r>
                <a:r>
                  <a:rPr lang="fr-FR" sz="1100" dirty="0" err="1" smtClean="0">
                    <a:solidFill>
                      <a:schemeClr val="bg1"/>
                    </a:solidFill>
                    <a:ea typeface="Lato" charset="0"/>
                    <a:cs typeface="Lato" charset="0"/>
                  </a:rPr>
                  <a:t>languages</a:t>
                </a:r>
                <a:r>
                  <a:rPr lang="fr-FR" sz="1100" dirty="0" smtClean="0">
                    <a:solidFill>
                      <a:schemeClr val="bg1"/>
                    </a:solidFill>
                    <a:ea typeface="Lato" charset="0"/>
                    <a:cs typeface="Lato" charset="0"/>
                  </a:rPr>
                  <a:t> de programmation ainsi que le travail en équipe.	</a:t>
                </a:r>
                <a:endParaRPr lang="fr-FR" sz="1100" dirty="0">
                  <a:solidFill>
                    <a:schemeClr val="bg1"/>
                  </a:solidFill>
                  <a:ea typeface="Lato" charset="0"/>
                  <a:cs typeface="Lato" charset="0"/>
                </a:endParaRPr>
              </a:p>
            </p:txBody>
          </p:sp>
        </p:grpSp>
        <p:sp>
          <p:nvSpPr>
            <p:cNvPr id="15" name="Oval 13"/>
            <p:cNvSpPr/>
            <p:nvPr/>
          </p:nvSpPr>
          <p:spPr>
            <a:xfrm>
              <a:off x="3441700" y="3951938"/>
              <a:ext cx="846386" cy="84638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SOCIETE</a:t>
              </a:r>
            </a:p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LOGO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546066" y="4230607"/>
            <a:ext cx="4089578" cy="1107996"/>
            <a:chOff x="3318928" y="3690328"/>
            <a:chExt cx="4089578" cy="1107996"/>
          </a:xfrm>
        </p:grpSpPr>
        <p:grpSp>
          <p:nvGrpSpPr>
            <p:cNvPr id="19" name="Group 17"/>
            <p:cNvGrpSpPr/>
            <p:nvPr/>
          </p:nvGrpSpPr>
          <p:grpSpPr>
            <a:xfrm>
              <a:off x="3318928" y="3690328"/>
              <a:ext cx="4089578" cy="938719"/>
              <a:chOff x="3318928" y="3690328"/>
              <a:chExt cx="4089578" cy="938719"/>
            </a:xfrm>
          </p:grpSpPr>
          <p:sp>
            <p:nvSpPr>
              <p:cNvPr id="21" name="TextBox 19"/>
              <p:cNvSpPr txBox="1"/>
              <p:nvPr/>
            </p:nvSpPr>
            <p:spPr>
              <a:xfrm>
                <a:off x="3318928" y="3690328"/>
                <a:ext cx="1029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2018 </a:t>
                </a:r>
                <a:r>
                  <a:rPr lang="en-GB" sz="1100" dirty="0">
                    <a:solidFill>
                      <a:schemeClr val="bg1"/>
                    </a:solidFill>
                    <a:cs typeface="Lato" panose="020F0502020204030203" pitchFamily="34" charset="0"/>
                  </a:rPr>
                  <a:t>- </a:t>
                </a:r>
                <a:r>
                  <a:rPr lang="en-GB" sz="1100" dirty="0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2019</a:t>
                </a:r>
                <a:endParaRPr lang="en-GB" sz="1100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</p:txBody>
          </p:sp>
          <p:sp>
            <p:nvSpPr>
              <p:cNvPr id="22" name="TextBox 20"/>
              <p:cNvSpPr txBox="1"/>
              <p:nvPr/>
            </p:nvSpPr>
            <p:spPr>
              <a:xfrm>
                <a:off x="4513246" y="3690328"/>
                <a:ext cx="2895260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 err="1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Patisen</a:t>
                </a:r>
                <a:r>
                  <a:rPr lang="en-GB" sz="1100" dirty="0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 </a:t>
                </a:r>
                <a:r>
                  <a:rPr lang="en-GB" sz="1100" dirty="0" err="1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Sénégal</a:t>
                </a:r>
                <a:endParaRPr lang="en-GB" sz="1100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  <a:p>
                <a:r>
                  <a:rPr lang="en-GB" sz="1100" i="1" dirty="0" err="1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Stagiaire</a:t>
                </a:r>
                <a:endParaRPr lang="en-GB" sz="1100" i="1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  <a:p>
                <a:pPr defTabSz="685800">
                  <a:defRPr/>
                </a:pPr>
                <a:r>
                  <a:rPr lang="fr-FR" sz="1100" dirty="0" smtClean="0">
                    <a:solidFill>
                      <a:schemeClr val="bg1"/>
                    </a:solidFill>
                    <a:ea typeface="Lato" charset="0"/>
                    <a:cs typeface="Lato" charset="0"/>
                  </a:rPr>
                  <a:t>C’est une usine agroalimentaire j’étais au niveau du laboratoire comme </a:t>
                </a:r>
                <a:r>
                  <a:rPr lang="fr-FR" sz="1100" dirty="0" err="1" smtClean="0">
                    <a:solidFill>
                      <a:schemeClr val="bg1"/>
                    </a:solidFill>
                    <a:ea typeface="Lato" charset="0"/>
                    <a:cs typeface="Lato" charset="0"/>
                  </a:rPr>
                  <a:t>controleuse</a:t>
                </a:r>
                <a:r>
                  <a:rPr lang="fr-FR" sz="1100" dirty="0" smtClean="0">
                    <a:solidFill>
                      <a:schemeClr val="bg1"/>
                    </a:solidFill>
                    <a:ea typeface="Lato" charset="0"/>
                    <a:cs typeface="Lato" charset="0"/>
                  </a:rPr>
                  <a:t> de qualité.</a:t>
                </a:r>
                <a:endParaRPr lang="fr-FR" sz="1100" dirty="0">
                  <a:solidFill>
                    <a:schemeClr val="bg1"/>
                  </a:solidFill>
                  <a:ea typeface="Lato" charset="0"/>
                  <a:cs typeface="Lato" charset="0"/>
                </a:endParaRPr>
              </a:p>
            </p:txBody>
          </p:sp>
        </p:grpSp>
        <p:sp>
          <p:nvSpPr>
            <p:cNvPr id="20" name="Oval 18"/>
            <p:cNvSpPr/>
            <p:nvPr/>
          </p:nvSpPr>
          <p:spPr>
            <a:xfrm>
              <a:off x="3441700" y="3951938"/>
              <a:ext cx="846386" cy="84638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SOCIETE</a:t>
              </a:r>
              <a:endParaRPr lang="en-GB" sz="900" dirty="0">
                <a:solidFill>
                  <a:schemeClr val="bg1"/>
                </a:solidFill>
              </a:endParaRPr>
            </a:p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LOGO</a:t>
              </a:r>
            </a:p>
          </p:txBody>
        </p:sp>
      </p:grpSp>
      <p:grpSp>
        <p:nvGrpSpPr>
          <p:cNvPr id="23" name="Group 21"/>
          <p:cNvGrpSpPr/>
          <p:nvPr/>
        </p:nvGrpSpPr>
        <p:grpSpPr>
          <a:xfrm>
            <a:off x="546066" y="5575482"/>
            <a:ext cx="4089578" cy="1107996"/>
            <a:chOff x="3318928" y="3690328"/>
            <a:chExt cx="4089578" cy="1107996"/>
          </a:xfrm>
        </p:grpSpPr>
        <p:grpSp>
          <p:nvGrpSpPr>
            <p:cNvPr id="24" name="Group 22"/>
            <p:cNvGrpSpPr/>
            <p:nvPr/>
          </p:nvGrpSpPr>
          <p:grpSpPr>
            <a:xfrm>
              <a:off x="3318928" y="3690328"/>
              <a:ext cx="4089578" cy="1107996"/>
              <a:chOff x="3318928" y="3690328"/>
              <a:chExt cx="4089578" cy="1107996"/>
            </a:xfrm>
          </p:grpSpPr>
          <p:sp>
            <p:nvSpPr>
              <p:cNvPr id="26" name="TextBox 24"/>
              <p:cNvSpPr txBox="1"/>
              <p:nvPr/>
            </p:nvSpPr>
            <p:spPr>
              <a:xfrm>
                <a:off x="3318928" y="3690328"/>
                <a:ext cx="1029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2018 </a:t>
                </a:r>
                <a:r>
                  <a:rPr lang="en-GB" sz="1100" dirty="0">
                    <a:solidFill>
                      <a:schemeClr val="bg1"/>
                    </a:solidFill>
                    <a:cs typeface="Lato" panose="020F0502020204030203" pitchFamily="34" charset="0"/>
                  </a:rPr>
                  <a:t>- </a:t>
                </a:r>
                <a:r>
                  <a:rPr lang="en-GB" sz="1100" dirty="0" smtClean="0">
                    <a:solidFill>
                      <a:schemeClr val="bg1"/>
                    </a:solidFill>
                    <a:cs typeface="Lato" panose="020F0502020204030203" pitchFamily="34" charset="0"/>
                  </a:rPr>
                  <a:t>2019</a:t>
                </a:r>
                <a:endParaRPr lang="en-GB" sz="1100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</p:txBody>
          </p:sp>
          <p:sp>
            <p:nvSpPr>
              <p:cNvPr id="27" name="TextBox 25"/>
              <p:cNvSpPr txBox="1"/>
              <p:nvPr/>
            </p:nvSpPr>
            <p:spPr>
              <a:xfrm>
                <a:off x="4513246" y="3690328"/>
                <a:ext cx="28952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>
                    <a:solidFill>
                      <a:schemeClr val="bg1"/>
                    </a:solidFill>
                    <a:cs typeface="Lato" panose="020F0502020204030203" pitchFamily="34" charset="0"/>
                  </a:rPr>
                  <a:t>Nom de la </a:t>
                </a:r>
                <a:r>
                  <a:rPr lang="en-GB" sz="1100" dirty="0" err="1">
                    <a:solidFill>
                      <a:schemeClr val="bg1"/>
                    </a:solidFill>
                    <a:cs typeface="Lato" panose="020F0502020204030203" pitchFamily="34" charset="0"/>
                  </a:rPr>
                  <a:t>société</a:t>
                </a:r>
                <a:endParaRPr lang="en-GB" sz="1100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  <a:p>
                <a:r>
                  <a:rPr lang="en-GB" sz="1100" i="1" dirty="0">
                    <a:solidFill>
                      <a:schemeClr val="bg1"/>
                    </a:solidFill>
                    <a:cs typeface="Lato" panose="020F0502020204030203" pitchFamily="34" charset="0"/>
                  </a:rPr>
                  <a:t>Titre du poste</a:t>
                </a:r>
              </a:p>
              <a:p>
                <a:pPr defTabSz="685800">
                  <a:defRPr/>
                </a:pPr>
                <a:r>
                  <a:rPr lang="fr-FR" sz="1100" dirty="0">
                    <a:solidFill>
                      <a:schemeClr val="bg1"/>
                    </a:solidFill>
                    <a:ea typeface="Lato" charset="0"/>
                    <a:cs typeface="Lato" charset="0"/>
                  </a:rPr>
                  <a:t>Décrivez ici les fonctions que vous avez occupées. Décrivez également vos missions, et les résultats que vous avez obtenus, n’hésitez pas à les quantifier.</a:t>
                </a:r>
              </a:p>
            </p:txBody>
          </p:sp>
        </p:grpSp>
        <p:sp>
          <p:nvSpPr>
            <p:cNvPr id="25" name="Oval 23"/>
            <p:cNvSpPr/>
            <p:nvPr/>
          </p:nvSpPr>
          <p:spPr>
            <a:xfrm>
              <a:off x="3441700" y="3951938"/>
              <a:ext cx="846386" cy="84638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SOCIETE</a:t>
              </a:r>
            </a:p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LOGO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Connecteur droit 33"/>
          <p:cNvCxnSpPr/>
          <p:nvPr/>
        </p:nvCxnSpPr>
        <p:spPr>
          <a:xfrm>
            <a:off x="546066" y="2761914"/>
            <a:ext cx="3966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85"/>
          <p:cNvSpPr txBox="1"/>
          <p:nvPr/>
        </p:nvSpPr>
        <p:spPr>
          <a:xfrm>
            <a:off x="489529" y="7447061"/>
            <a:ext cx="1250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  <a:cs typeface="Lato" panose="020F0502020204030203" pitchFamily="34" charset="0"/>
              </a:rPr>
              <a:t>FORMATION</a:t>
            </a:r>
            <a:endParaRPr lang="en-GB" sz="1600" b="1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36" name="TextBox 86"/>
          <p:cNvSpPr txBox="1"/>
          <p:nvPr/>
        </p:nvSpPr>
        <p:spPr>
          <a:xfrm>
            <a:off x="525564" y="7940210"/>
            <a:ext cx="24296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Access Code </a:t>
            </a:r>
            <a:r>
              <a:rPr lang="en-PH" sz="1100" dirty="0">
                <a:solidFill>
                  <a:schemeClr val="bg1"/>
                </a:solidFill>
                <a:cs typeface="Lato" panose="020F0502020204030203" pitchFamily="34" charset="0"/>
              </a:rPr>
              <a:t>School 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Dakar </a:t>
            </a:r>
            <a:r>
              <a:rPr lang="mr-IN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–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en-PH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Bac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+2 en </a:t>
            </a:r>
            <a:r>
              <a:rPr lang="en-PH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Développement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web</a:t>
            </a:r>
          </a:p>
          <a:p>
            <a:r>
              <a:rPr lang="fr-FR" sz="1000" dirty="0" smtClean="0">
                <a:solidFill>
                  <a:schemeClr val="bg1"/>
                </a:solidFill>
                <a:cs typeface="Lato" panose="020F0502020204030203" pitchFamily="34" charset="0"/>
              </a:rPr>
              <a:t>C’est une formation en développement web qui permet d’</a:t>
            </a:r>
            <a:r>
              <a:rPr lang="fr-FR" sz="10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étre</a:t>
            </a:r>
            <a:r>
              <a:rPr lang="fr-FR" sz="1000" dirty="0" smtClean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fr-FR" sz="10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opérationelle</a:t>
            </a:r>
            <a:r>
              <a:rPr lang="fr-FR" sz="1000" dirty="0" smtClean="0">
                <a:solidFill>
                  <a:schemeClr val="bg1"/>
                </a:solidFill>
                <a:cs typeface="Lato" panose="020F0502020204030203" pitchFamily="34" charset="0"/>
              </a:rPr>
              <a:t> a la fin </a:t>
            </a:r>
            <a:endParaRPr lang="fr-FR" sz="10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37" name="TextBox 87"/>
          <p:cNvSpPr txBox="1"/>
          <p:nvPr/>
        </p:nvSpPr>
        <p:spPr>
          <a:xfrm>
            <a:off x="3301420" y="7940210"/>
            <a:ext cx="824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2018/2019</a:t>
            </a:r>
            <a:endParaRPr lang="en-PH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38" name="TextBox 88"/>
          <p:cNvSpPr txBox="1"/>
          <p:nvPr/>
        </p:nvSpPr>
        <p:spPr>
          <a:xfrm>
            <a:off x="515722" y="8791936"/>
            <a:ext cx="23416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Université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en-PH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Cheikh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Anta </a:t>
            </a:r>
            <a:r>
              <a:rPr lang="en-PH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Diop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Dakar </a:t>
            </a:r>
            <a:r>
              <a:rPr lang="mr-IN" sz="1100" dirty="0">
                <a:solidFill>
                  <a:schemeClr val="bg1"/>
                </a:solidFill>
                <a:cs typeface="Lato" panose="020F0502020204030203" pitchFamily="34" charset="0"/>
              </a:rPr>
              <a:t>–</a:t>
            </a:r>
            <a:r>
              <a:rPr lang="en-PH" sz="1100" dirty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Master II en Physique </a:t>
            </a:r>
            <a:r>
              <a:rPr lang="en-PH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Chimie</a:t>
            </a:r>
            <a:endParaRPr lang="en-PH" sz="1100" dirty="0">
              <a:solidFill>
                <a:schemeClr val="bg1"/>
              </a:solidFill>
              <a:cs typeface="Lato" panose="020F0502020204030203" pitchFamily="34" charset="0"/>
            </a:endParaRPr>
          </a:p>
          <a:p>
            <a:r>
              <a:rPr lang="fr-FR" sz="1000" dirty="0" smtClean="0">
                <a:solidFill>
                  <a:schemeClr val="bg1"/>
                </a:solidFill>
                <a:cs typeface="Lato" panose="020F0502020204030203" pitchFamily="34" charset="0"/>
              </a:rPr>
              <a:t>C’était une formation en enseignement physique chimie pour le moyen et secondaire.</a:t>
            </a:r>
            <a:endParaRPr lang="fr-FR" sz="10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39" name="TextBox 89"/>
          <p:cNvSpPr txBox="1"/>
          <p:nvPr/>
        </p:nvSpPr>
        <p:spPr>
          <a:xfrm>
            <a:off x="3301420" y="8791936"/>
            <a:ext cx="8329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2016/2017</a:t>
            </a:r>
            <a:endParaRPr lang="en-PH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546066" y="7870330"/>
            <a:ext cx="3966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0"/>
          <p:cNvSpPr txBox="1"/>
          <p:nvPr/>
        </p:nvSpPr>
        <p:spPr>
          <a:xfrm>
            <a:off x="4995694" y="2372524"/>
            <a:ext cx="984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  <a:cs typeface="Lato" panose="020F0502020204030203" pitchFamily="34" charset="0"/>
              </a:rPr>
              <a:t>CONTACT</a:t>
            </a:r>
            <a:endParaRPr lang="en-GB" sz="1600" b="1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cxnSp>
        <p:nvCxnSpPr>
          <p:cNvPr id="42" name="Connecteur droit 41"/>
          <p:cNvCxnSpPr/>
          <p:nvPr/>
        </p:nvCxnSpPr>
        <p:spPr>
          <a:xfrm>
            <a:off x="5053509" y="2761914"/>
            <a:ext cx="19834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/>
          <p:nvPr/>
        </p:nvSpPr>
        <p:spPr>
          <a:xfrm>
            <a:off x="462463" y="1167089"/>
            <a:ext cx="41731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</a:tabLst>
            </a:pPr>
            <a:r>
              <a:rPr lang="fr-FR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Pour le poste de développeuse web , je maitrise les </a:t>
            </a:r>
            <a:r>
              <a:rPr lang="fr-FR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languages</a:t>
            </a:r>
            <a:r>
              <a:rPr lang="fr-FR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fr-FR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énumerés</a:t>
            </a:r>
            <a:r>
              <a:rPr lang="fr-FR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ci-dessous et j’ai eu a réaliser des projets très </a:t>
            </a:r>
            <a:r>
              <a:rPr lang="fr-FR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réussits</a:t>
            </a:r>
            <a:r>
              <a:rPr lang="fr-FR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 comme des applications et autres ,qui sont disponible sur mon </a:t>
            </a:r>
            <a:r>
              <a:rPr lang="fr-FR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Github</a:t>
            </a:r>
            <a:r>
              <a:rPr lang="fr-FR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.</a:t>
            </a:r>
            <a:endParaRPr lang="fr-FR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45" name="TextBox 10"/>
          <p:cNvSpPr txBox="1"/>
          <p:nvPr/>
        </p:nvSpPr>
        <p:spPr>
          <a:xfrm>
            <a:off x="4971217" y="4166208"/>
            <a:ext cx="1458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  <a:cs typeface="Lato" panose="020F0502020204030203" pitchFamily="34" charset="0"/>
              </a:rPr>
              <a:t>COMPETENCES</a:t>
            </a:r>
            <a:endParaRPr lang="en-GB" sz="1600" b="1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cxnSp>
        <p:nvCxnSpPr>
          <p:cNvPr id="46" name="Connecteur droit 45"/>
          <p:cNvCxnSpPr/>
          <p:nvPr/>
        </p:nvCxnSpPr>
        <p:spPr>
          <a:xfrm>
            <a:off x="5035165" y="4593555"/>
            <a:ext cx="19834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34"/>
          <p:cNvSpPr txBox="1"/>
          <p:nvPr/>
        </p:nvSpPr>
        <p:spPr>
          <a:xfrm>
            <a:off x="4947952" y="4716343"/>
            <a:ext cx="2727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 smtClean="0">
                <a:solidFill>
                  <a:schemeClr val="bg1"/>
                </a:solidFill>
                <a:cs typeface="Lato" panose="020F0502020204030203" pitchFamily="34" charset="0"/>
              </a:rPr>
              <a:t>Compétences</a:t>
            </a:r>
            <a:r>
              <a:rPr lang="en-GB" sz="1200" b="1" dirty="0" smtClean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en-GB" sz="1200" b="1" dirty="0" err="1" smtClean="0">
                <a:solidFill>
                  <a:schemeClr val="bg1"/>
                </a:solidFill>
                <a:cs typeface="Lato" panose="020F0502020204030203" pitchFamily="34" charset="0"/>
              </a:rPr>
              <a:t>professionnelles</a:t>
            </a:r>
            <a:endParaRPr lang="en-GB" sz="1200" b="1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49" name="TextBox 35"/>
          <p:cNvSpPr txBox="1"/>
          <p:nvPr/>
        </p:nvSpPr>
        <p:spPr>
          <a:xfrm>
            <a:off x="4930593" y="5249818"/>
            <a:ext cx="1233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JavaScript/ </a:t>
            </a:r>
            <a:r>
              <a:rPr lang="en-GB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Jquery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0" name="TextBox 36"/>
          <p:cNvSpPr txBox="1"/>
          <p:nvPr/>
        </p:nvSpPr>
        <p:spPr>
          <a:xfrm>
            <a:off x="4967821" y="4982275"/>
            <a:ext cx="123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HTML5 /CSS3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1" name="TextBox 37"/>
          <p:cNvSpPr txBox="1"/>
          <p:nvPr/>
        </p:nvSpPr>
        <p:spPr>
          <a:xfrm>
            <a:off x="4959028" y="5572061"/>
            <a:ext cx="1067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PHP </a:t>
            </a:r>
            <a:r>
              <a:rPr lang="en-GB" sz="1100" smtClean="0">
                <a:solidFill>
                  <a:schemeClr val="bg1"/>
                </a:solidFill>
                <a:cs typeface="Lato" panose="020F0502020204030203" pitchFamily="34" charset="0"/>
              </a:rPr>
              <a:t>/MySQL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2" name="TextBox 38"/>
          <p:cNvSpPr txBox="1"/>
          <p:nvPr/>
        </p:nvSpPr>
        <p:spPr>
          <a:xfrm>
            <a:off x="4949785" y="5869556"/>
            <a:ext cx="1194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cs typeface="Lato" panose="020F0502020204030203" pitchFamily="34" charset="0"/>
              </a:rPr>
              <a:t>Ionic /Bootstrap</a:t>
            </a:r>
            <a:endParaRPr lang="en-GB" sz="1100" dirty="0" smtClean="0">
              <a:solidFill>
                <a:schemeClr val="bg1"/>
              </a:solidFill>
              <a:cs typeface="Lato" panose="020F0502020204030203" pitchFamily="34" charset="0"/>
            </a:endParaRPr>
          </a:p>
          <a:p>
            <a:endParaRPr lang="en-GB" sz="1100" dirty="0" smtClean="0">
              <a:solidFill>
                <a:schemeClr val="bg1"/>
              </a:solidFill>
              <a:cs typeface="Lato" panose="020F0502020204030203" pitchFamily="34" charset="0"/>
            </a:endParaRPr>
          </a:p>
          <a:p>
            <a:r>
              <a:rPr lang="en-GB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Twig/</a:t>
            </a:r>
            <a:r>
              <a:rPr lang="en-GB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Wordpress</a:t>
            </a:r>
            <a:endParaRPr lang="en-GB" sz="1100" dirty="0" smtClean="0">
              <a:solidFill>
                <a:schemeClr val="bg1"/>
              </a:solidFill>
              <a:cs typeface="Lato" panose="020F0502020204030203" pitchFamily="34" charset="0"/>
            </a:endParaRPr>
          </a:p>
          <a:p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  <a:p>
            <a:r>
              <a:rPr lang="en-GB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Photoshop</a:t>
            </a:r>
          </a:p>
          <a:p>
            <a:endParaRPr lang="en-GB" sz="1100" dirty="0" smtClean="0">
              <a:solidFill>
                <a:schemeClr val="bg1"/>
              </a:solidFill>
              <a:cs typeface="Lato" panose="020F0502020204030203" pitchFamily="34" charset="0"/>
            </a:endParaRPr>
          </a:p>
          <a:p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  <a:p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3" name="TextBox 39"/>
          <p:cNvSpPr txBox="1"/>
          <p:nvPr/>
        </p:nvSpPr>
        <p:spPr>
          <a:xfrm>
            <a:off x="4930931" y="6756411"/>
            <a:ext cx="2727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 smtClean="0">
                <a:solidFill>
                  <a:schemeClr val="bg1"/>
                </a:solidFill>
                <a:cs typeface="Lato" panose="020F0502020204030203" pitchFamily="34" charset="0"/>
              </a:rPr>
              <a:t>Langues</a:t>
            </a:r>
            <a:endParaRPr lang="en-GB" sz="1200" b="1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4" name="TextBox 40"/>
          <p:cNvSpPr txBox="1"/>
          <p:nvPr/>
        </p:nvSpPr>
        <p:spPr>
          <a:xfrm>
            <a:off x="4942730" y="7105181"/>
            <a:ext cx="1067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Anglais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5" name="TextBox 41"/>
          <p:cNvSpPr txBox="1"/>
          <p:nvPr/>
        </p:nvSpPr>
        <p:spPr>
          <a:xfrm>
            <a:off x="4950052" y="7343909"/>
            <a:ext cx="1067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Français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6" name="TextBox 42"/>
          <p:cNvSpPr txBox="1"/>
          <p:nvPr/>
        </p:nvSpPr>
        <p:spPr>
          <a:xfrm>
            <a:off x="4950052" y="7654810"/>
            <a:ext cx="1067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Wolof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7" name="TextBox 43"/>
          <p:cNvSpPr txBox="1"/>
          <p:nvPr/>
        </p:nvSpPr>
        <p:spPr>
          <a:xfrm>
            <a:off x="4947952" y="7979590"/>
            <a:ext cx="233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 smtClean="0">
                <a:solidFill>
                  <a:schemeClr val="bg1"/>
                </a:solidFill>
                <a:cs typeface="Lato" panose="020F0502020204030203" pitchFamily="34" charset="0"/>
              </a:rPr>
              <a:t>Compétences</a:t>
            </a:r>
            <a:r>
              <a:rPr lang="en-GB" sz="1200" b="1" dirty="0" smtClean="0">
                <a:solidFill>
                  <a:schemeClr val="bg1"/>
                </a:solidFill>
                <a:cs typeface="Lato" panose="020F0502020204030203" pitchFamily="34" charset="0"/>
              </a:rPr>
              <a:t> </a:t>
            </a:r>
            <a:r>
              <a:rPr lang="en-GB" sz="1200" b="1" dirty="0" err="1" smtClean="0">
                <a:solidFill>
                  <a:schemeClr val="bg1"/>
                </a:solidFill>
                <a:cs typeface="Lato" panose="020F0502020204030203" pitchFamily="34" charset="0"/>
              </a:rPr>
              <a:t>personnelles</a:t>
            </a:r>
            <a:endParaRPr lang="en-GB" sz="1200" b="1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8" name="TextBox 44"/>
          <p:cNvSpPr txBox="1"/>
          <p:nvPr/>
        </p:nvSpPr>
        <p:spPr>
          <a:xfrm>
            <a:off x="4950051" y="8303596"/>
            <a:ext cx="1067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Créative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59" name="TextBox 45"/>
          <p:cNvSpPr txBox="1"/>
          <p:nvPr/>
        </p:nvSpPr>
        <p:spPr>
          <a:xfrm>
            <a:off x="4950051" y="8617980"/>
            <a:ext cx="1067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Sérieux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60" name="TextBox 46"/>
          <p:cNvSpPr txBox="1"/>
          <p:nvPr/>
        </p:nvSpPr>
        <p:spPr>
          <a:xfrm>
            <a:off x="4950051" y="8932364"/>
            <a:ext cx="1067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 smtClean="0">
                <a:solidFill>
                  <a:schemeClr val="bg1"/>
                </a:solidFill>
                <a:cs typeface="Lato" panose="020F0502020204030203" pitchFamily="34" charset="0"/>
              </a:rPr>
              <a:t>Innovante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61" name="TextBox 47"/>
          <p:cNvSpPr txBox="1"/>
          <p:nvPr/>
        </p:nvSpPr>
        <p:spPr>
          <a:xfrm>
            <a:off x="4950051" y="9250961"/>
            <a:ext cx="1067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cs typeface="Lato" panose="020F0502020204030203" pitchFamily="34" charset="0"/>
              </a:rPr>
              <a:t>Communicative</a:t>
            </a:r>
            <a:endParaRPr lang="en-GB" sz="11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6753567" y="8670595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6580560" y="7406352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6532356" y="8663654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6853416" y="7396508"/>
            <a:ext cx="170262" cy="170262"/>
          </a:xfrm>
          <a:prstGeom prst="ellipse">
            <a:avLst/>
          </a:prstGeom>
          <a:noFill/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>
            <a:off x="6125896" y="7149067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6372453" y="7158911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6598023" y="7157287"/>
            <a:ext cx="170262" cy="170262"/>
          </a:xfrm>
          <a:prstGeom prst="ellipse">
            <a:avLst/>
          </a:prstGeom>
          <a:noFill/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6124687" y="7396508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6352119" y="7406352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6843128" y="7155225"/>
            <a:ext cx="170262" cy="170262"/>
          </a:xfrm>
          <a:prstGeom prst="ellipse">
            <a:avLst/>
          </a:prstGeom>
          <a:noFill/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6097939" y="7702159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>
            <a:off x="6355873" y="7702159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>
            <a:off x="6617487" y="7711654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Ellipse 121"/>
          <p:cNvSpPr/>
          <p:nvPr/>
        </p:nvSpPr>
        <p:spPr>
          <a:xfrm>
            <a:off x="6859280" y="7709510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>
            <a:off x="6097939" y="8353882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>
            <a:off x="6325371" y="8353882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>
            <a:off x="6540853" y="8351567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Ellipse 125"/>
          <p:cNvSpPr/>
          <p:nvPr/>
        </p:nvSpPr>
        <p:spPr>
          <a:xfrm>
            <a:off x="6768285" y="8351567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>
            <a:off x="6095171" y="8671920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>
            <a:off x="6322603" y="8671920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Ellipse 130"/>
          <p:cNvSpPr/>
          <p:nvPr/>
        </p:nvSpPr>
        <p:spPr>
          <a:xfrm>
            <a:off x="6083221" y="8985786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>
            <a:off x="6310653" y="8985786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Ellipse 132"/>
          <p:cNvSpPr/>
          <p:nvPr/>
        </p:nvSpPr>
        <p:spPr>
          <a:xfrm>
            <a:off x="6526135" y="8983471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Ellipse 133"/>
          <p:cNvSpPr/>
          <p:nvPr/>
        </p:nvSpPr>
        <p:spPr>
          <a:xfrm>
            <a:off x="6753567" y="8983471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Ellipse 134"/>
          <p:cNvSpPr/>
          <p:nvPr/>
        </p:nvSpPr>
        <p:spPr>
          <a:xfrm>
            <a:off x="6083221" y="9325465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Ellipse 135"/>
          <p:cNvSpPr/>
          <p:nvPr/>
        </p:nvSpPr>
        <p:spPr>
          <a:xfrm>
            <a:off x="6310653" y="9325465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Ellipse 136"/>
          <p:cNvSpPr/>
          <p:nvPr/>
        </p:nvSpPr>
        <p:spPr>
          <a:xfrm>
            <a:off x="6526135" y="9323150"/>
            <a:ext cx="170262" cy="170262"/>
          </a:xfrm>
          <a:prstGeom prst="ellipse">
            <a:avLst/>
          </a:prstGeom>
          <a:solidFill>
            <a:srgbClr val="E9BD2F"/>
          </a:solidFill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Ellipse 137"/>
          <p:cNvSpPr/>
          <p:nvPr/>
        </p:nvSpPr>
        <p:spPr>
          <a:xfrm>
            <a:off x="6753567" y="9323150"/>
            <a:ext cx="170262" cy="170262"/>
          </a:xfrm>
          <a:prstGeom prst="ellipse">
            <a:avLst/>
          </a:prstGeom>
          <a:noFill/>
          <a:ln>
            <a:solidFill>
              <a:srgbClr val="E9B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09" y="-7304"/>
            <a:ext cx="1983403" cy="1792826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8" y="3158700"/>
            <a:ext cx="846386" cy="835027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8" y="4492217"/>
            <a:ext cx="841596" cy="8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</TotalTime>
  <Words>228</Words>
  <Application>Microsoft Office PowerPoint</Application>
  <PresentationFormat>Personnalisé</PresentationFormat>
  <Paragraphs>54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Lato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Maille</dc:creator>
  <cp:lastModifiedBy>Windows User</cp:lastModifiedBy>
  <cp:revision>22</cp:revision>
  <dcterms:created xsi:type="dcterms:W3CDTF">2018-01-12T15:37:15Z</dcterms:created>
  <dcterms:modified xsi:type="dcterms:W3CDTF">2018-12-12T14:08:49Z</dcterms:modified>
</cp:coreProperties>
</file>